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875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831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05687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8382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294985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5088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8650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47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162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215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7028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5259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082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466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4237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639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223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主的愛心極其齊全</a:t>
            </a:r>
            <a:endParaRPr lang="en-US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4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Jesus, Thou Joy of Loving Hearts</a:t>
            </a:r>
            <a:endParaRPr lang="en-US" sz="4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主的愛心極其齊全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kek-ki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chiau-chng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生命水泉人類真光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Oah-mia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chui-choa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jin-lui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-------chin-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Jesus, Thou Joy of loving hearts,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Fount of life, Thou Light of men,</a:t>
            </a: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世間一切無可滿意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it-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thang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moa-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我今專心轉頭向祢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-sim oat-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ng Li.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From the best bliss that earth imparts,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 turn unfilled to Thee again.</a:t>
            </a: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主的真理永遠不變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Chu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chin-li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eng-oan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拯救世人無分貴賤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-------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kui-chian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Thy truth un-changed hath ever stood;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savest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those that on Thee call,</a:t>
            </a:r>
          </a:p>
        </p:txBody>
      </p:sp>
    </p:spTree>
    <p:extLst>
      <p:ext uri="{BB962C8B-B14F-4D97-AF65-F5344CB8AC3E}">
        <p14:creationId xmlns:p14="http://schemas.microsoft.com/office/powerpoint/2010/main" val="801171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人追求祢不致欠缺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tui-kiu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put-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khiam-kheh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人找着祢勝過一切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chhe-tioh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them that seek Thee. Thou art good,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them that find Thee. all in all.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53319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我試食祢活命真餅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oah-mia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滋味極好愈愛再食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Chu-bi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ai-------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 taste Thee O Thou living bread,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long to feast up on Thee still </a:t>
            </a:r>
          </a:p>
        </p:txBody>
      </p:sp>
    </p:spTree>
    <p:extLst>
      <p:ext uri="{BB962C8B-B14F-4D97-AF65-F5344CB8AC3E}">
        <p14:creationId xmlns:p14="http://schemas.microsoft.com/office/powerpoint/2010/main" val="2039530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我試飲祢活命水泉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lim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oah-mia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Chui-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解我口渴精神充滿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-moa.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 drink of Thee, the Fountain head,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thirst our souls from Thee to fill.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371911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我心迫切愛親近祢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 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pek-chhiat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chhin-kun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生死禍福都無隔離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ho,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-------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-li,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Jesus ever with us stay;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Make all our moments calm and bright,</a:t>
            </a:r>
          </a:p>
        </p:txBody>
      </p:sp>
    </p:spTree>
    <p:extLst>
      <p:ext uri="{BB962C8B-B14F-4D97-AF65-F5344CB8AC3E}">
        <p14:creationId xmlns:p14="http://schemas.microsoft.com/office/powerpoint/2010/main" val="3568203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見祢笑容我心得意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chhio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iong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sim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tek-i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信心箝祢無上福氣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Sin-sim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bu-siong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hok-khi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Chase the dark night of sin away;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Shed o’er the world Thy Holy light.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1642750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433</TotalTime>
  <Words>428</Words>
  <Application>Microsoft Office PowerPoint</Application>
  <PresentationFormat>On-screen Show (4:3)</PresentationFormat>
  <Paragraphs>58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DFKai-SB</vt:lpstr>
      <vt:lpstr>Arial</vt:lpstr>
      <vt:lpstr>Candara</vt:lpstr>
      <vt:lpstr>Century Gothic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ggctech</cp:lastModifiedBy>
  <cp:revision>60</cp:revision>
  <dcterms:created xsi:type="dcterms:W3CDTF">2018-01-05T06:11:53Z</dcterms:created>
  <dcterms:modified xsi:type="dcterms:W3CDTF">2018-09-07T06:44:48Z</dcterms:modified>
</cp:coreProperties>
</file>